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6" r:id="rId4"/>
    <p:sldId id="258" r:id="rId5"/>
    <p:sldId id="274" r:id="rId6"/>
    <p:sldId id="277" r:id="rId7"/>
    <p:sldId id="259" r:id="rId8"/>
    <p:sldId id="278" r:id="rId9"/>
    <p:sldId id="275" r:id="rId10"/>
    <p:sldId id="279" r:id="rId11"/>
    <p:sldId id="260" r:id="rId12"/>
    <p:sldId id="280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60"/>
  </p:normalViewPr>
  <p:slideViewPr>
    <p:cSldViewPr>
      <p:cViewPr>
        <p:scale>
          <a:sx n="118" d="100"/>
          <a:sy n="118" d="100"/>
        </p:scale>
        <p:origin x="-161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tačiakampis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Stačiakampis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Stačiakampis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Stačiakampis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Stačiakampis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Suapvalintas stačiakampi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Suapvalintas stačiakampi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tačiakampis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tačiakampis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ačiakampis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Stačiakampis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Antraštė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9" name="Paantraštė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lt-LT" smtClean="0"/>
              <a:t>Spustelėkite ruošinio paantraštės stiliui keisti</a:t>
            </a:r>
            <a:endParaRPr kumimoji="0" lang="en-US"/>
          </a:p>
        </p:txBody>
      </p:sp>
      <p:sp>
        <p:nvSpPr>
          <p:cNvPr id="28" name="Datos vietos rezervavimo ženklas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9CF65CC-0F5D-4C46-B665-A1557D43E782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17" name="Poraštės vietos rezervavimo ženklas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kaidrės numerio vietos rezervavimo ženklas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DECD4CF-C04F-4395-B65A-60B3D63E4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65CC-0F5D-4C46-B665-A1557D43E782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D4CF-C04F-4395-B65A-60B3D63E4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65CC-0F5D-4C46-B665-A1557D43E782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D4CF-C04F-4395-B65A-60B3D63E4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65CC-0F5D-4C46-B665-A1557D43E782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D4CF-C04F-4395-B65A-60B3D63E4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65CC-0F5D-4C46-B665-A1557D43E782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D4CF-C04F-4395-B65A-60B3D63E4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65CC-0F5D-4C46-B665-A1557D43E782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D4CF-C04F-4395-B65A-60B3D63E4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5" name="Turinio vietos rezervavimo ženklas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26" name="Datos vietos rezervavimo ženklas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9CF65CC-0F5D-4C46-B665-A1557D43E782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27" name="Skaidrės numerio vietos rezervavimo ženklas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ECD4CF-C04F-4395-B65A-60B3D63E46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Poraštės vietos rezervavimo ženklas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9CF65CC-0F5D-4C46-B665-A1557D43E782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DECD4CF-C04F-4395-B65A-60B3D63E4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65CC-0F5D-4C46-B665-A1557D43E782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D4CF-C04F-4395-B65A-60B3D63E4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65CC-0F5D-4C46-B665-A1557D43E782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D4CF-C04F-4395-B65A-60B3D63E4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lt-LT" smtClean="0"/>
              <a:t>Spustelėkite piktogramą, jei norite įtraukti paveikslėlį</a:t>
            </a:r>
            <a:endParaRPr kumimoji="0" lang="en-US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65CC-0F5D-4C46-B665-A1557D43E782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D4CF-C04F-4395-B65A-60B3D63E4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tačiakampis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tačiakampis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Stačiakampis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Stačiakampis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Stačiakampis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Suapvalintas stačiakampi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Suapvalintas stačiakampi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Stačiakampis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Stačiakampis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Stačiakampis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Stačiakampis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Stačiakampis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Stačiakampis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Pavadinimo vietos rezervavimo ženkla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13" name="Teksto vietos rezervavimo ženklas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14" name="Datos vietos rezervavimo ženklas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9CF65CC-0F5D-4C46-B665-A1557D43E782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kaidrės numerio vietos rezervavimo ženklas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DECD4CF-C04F-4395-B65A-60B3D63E4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/>
              <a:t>Nes mes gyvename laisvai </a:t>
            </a:r>
            <a:r>
              <a:rPr lang="lt-LT" dirty="0" smtClean="0">
                <a:sym typeface="Wingdings" pitchFamily="2" charset="2"/>
              </a:rPr>
              <a:t>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rivate\Desktop\gyv laisv\Screenshot_2016-09-10-16-10-42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071546"/>
            <a:ext cx="5068968" cy="51816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lt-LT" dirty="0" smtClean="0"/>
              <a:t>Vykome į dvi </a:t>
            </a:r>
            <a:r>
              <a:rPr lang="lt-LT" dirty="0" smtClean="0"/>
              <a:t>stovyklas (visos finansuojamos iš projekto lėšų ir Britų Tarybos):</a:t>
            </a:r>
            <a:endParaRPr lang="lt-LT" dirty="0" smtClean="0"/>
          </a:p>
          <a:p>
            <a:r>
              <a:rPr lang="lt-LT" dirty="0" smtClean="0"/>
              <a:t>Tarptautinė stovykla </a:t>
            </a:r>
            <a:r>
              <a:rPr lang="lt-LT" dirty="0" smtClean="0"/>
              <a:t>IFLS, liepos </a:t>
            </a:r>
            <a:r>
              <a:rPr lang="lt-LT" dirty="0" smtClean="0"/>
              <a:t>23-29 d. </a:t>
            </a:r>
            <a:r>
              <a:rPr lang="lt-LT" dirty="0" smtClean="0"/>
              <a:t>„Margyje“</a:t>
            </a:r>
            <a:endParaRPr lang="lt-LT" dirty="0" smtClean="0"/>
          </a:p>
          <a:p>
            <a:r>
              <a:rPr lang="lt-LT" dirty="0" smtClean="0"/>
              <a:t>Stovykla – kūrybiškumo akademija </a:t>
            </a:r>
            <a:r>
              <a:rPr lang="lt-LT" dirty="0" smtClean="0"/>
              <a:t>27-31 d</a:t>
            </a:r>
            <a:r>
              <a:rPr lang="lt-LT" dirty="0" smtClean="0"/>
              <a:t>. Alantoje.</a:t>
            </a:r>
            <a:endParaRPr lang="lt-LT" dirty="0" smtClean="0"/>
          </a:p>
          <a:p>
            <a:r>
              <a:rPr lang="lt-LT" dirty="0" smtClean="0"/>
              <a:t> </a:t>
            </a:r>
            <a:r>
              <a:rPr lang="lt-LT" dirty="0" smtClean="0"/>
              <a:t>Taip </a:t>
            </a:r>
            <a:r>
              <a:rPr lang="lt-LT" dirty="0" smtClean="0"/>
              <a:t>pat vyksime į stovyklą </a:t>
            </a:r>
            <a:r>
              <a:rPr lang="lt-LT" dirty="0" smtClean="0"/>
              <a:t>spalio </a:t>
            </a:r>
            <a:r>
              <a:rPr lang="lt-LT" dirty="0" smtClean="0"/>
              <a:t>29 d.- </a:t>
            </a:r>
            <a:r>
              <a:rPr lang="lt-LT" dirty="0" smtClean="0"/>
              <a:t>lapkričio </a:t>
            </a:r>
            <a:r>
              <a:rPr lang="lt-LT" dirty="0" smtClean="0"/>
              <a:t>4 d</a:t>
            </a:r>
            <a:r>
              <a:rPr lang="lt-LT" dirty="0" smtClean="0"/>
              <a:t>., kurioje kursime filmą su režisieriumi Vyt. V. Landsbergiu.</a:t>
            </a:r>
            <a:endParaRPr lang="lt-LT" dirty="0" smtClean="0"/>
          </a:p>
          <a:p>
            <a:pPr>
              <a:buNone/>
            </a:pPr>
            <a:r>
              <a:rPr lang="lt-LT" dirty="0" smtClean="0"/>
              <a:t>Taip pat buvome nuvykę į Pažinimo centrą </a:t>
            </a:r>
            <a:r>
              <a:rPr lang="lt-LT" dirty="0" smtClean="0"/>
              <a:t>Prezidentūroje </a:t>
            </a:r>
            <a:r>
              <a:rPr lang="lt-LT" dirty="0" smtClean="0"/>
              <a:t>ir į Europos dienos </a:t>
            </a:r>
            <a:r>
              <a:rPr lang="lt-LT" dirty="0" smtClean="0"/>
              <a:t>šventę, keliones finansavo projektas. </a:t>
            </a:r>
            <a:r>
              <a:rPr lang="lt-LT" dirty="0" smtClean="0">
                <a:sym typeface="Wingdings" pitchFamily="2" charset="2"/>
              </a:rPr>
              <a:t>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rivate\Desktop\gyv laisv\Screenshot_2016-09-10-16-13-29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68546">
            <a:off x="1334906" y="1420765"/>
            <a:ext cx="2357454" cy="3214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 descr="C:\Users\Private\Desktop\gyv laisv\Screenshot_2016-09-10-16-46-51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928670"/>
            <a:ext cx="2172059" cy="2863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9" name="Picture 5" descr="https://scontent-arn2-1.xx.fbcdn.net/t31.0-8/13613574_508090476049117_6817098725555891619_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9" y="2357430"/>
            <a:ext cx="3143271" cy="20399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1" name="Picture 7" descr="https://scontent-arn2-1.xx.fbcdn.net/v/t1.0-9/14079541_520753331449498_1885541141452161955_n.jpg?oh=04d5bfa488df1f327904649a929d1fcb&amp;oe=587D116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98094">
            <a:off x="2857639" y="3429151"/>
            <a:ext cx="2714644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158" y="1071546"/>
            <a:ext cx="8229600" cy="4325112"/>
          </a:xfrm>
        </p:spPr>
        <p:txBody>
          <a:bodyPr/>
          <a:lstStyle/>
          <a:p>
            <a:pPr>
              <a:buNone/>
            </a:pPr>
            <a:r>
              <a:rPr lang="lt-LT" dirty="0" smtClean="0"/>
              <a:t> Tikimės ir toliau mokytis, tobulėti ir gražinti savo              aplinką </a:t>
            </a:r>
            <a:r>
              <a:rPr lang="lt-LT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pic>
        <p:nvPicPr>
          <p:cNvPr id="21506" name="Picture 2" descr="https://scontent-arn2-1.xx.fbcdn.net/t31.0-8/12188118_418516638339835_5400976211494167772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500306"/>
            <a:ext cx="6696600" cy="34376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325112"/>
          </a:xfrm>
        </p:spPr>
        <p:txBody>
          <a:bodyPr/>
          <a:lstStyle/>
          <a:p>
            <a:pPr>
              <a:buNone/>
            </a:pPr>
            <a:r>
              <a:rPr lang="lt-LT" dirty="0" smtClean="0"/>
              <a:t>     Projekto ,,Gyvenu laisvai’’ metu </a:t>
            </a:r>
            <a:r>
              <a:rPr lang="lt-LT" dirty="0" smtClean="0"/>
              <a:t>vyko</a:t>
            </a:r>
            <a:r>
              <a:rPr lang="lt-LT" dirty="0" smtClean="0"/>
              <a:t> </a:t>
            </a:r>
            <a:r>
              <a:rPr lang="lt-LT" dirty="0" smtClean="0"/>
              <a:t>daug įdomių paskaitų su įžymiais žmonėmis, daug išmokome ir sužinojome, pažinome arba prisiminėme daugelį dalykų apie savo </a:t>
            </a:r>
            <a:r>
              <a:rPr lang="lt-LT" dirty="0" smtClean="0"/>
              <a:t>gimtąjį kraštą, </a:t>
            </a:r>
            <a:r>
              <a:rPr lang="lt-LT" dirty="0" smtClean="0"/>
              <a:t>rašėme straipsnius ir viešinome juos socialiniame tinkle ,,</a:t>
            </a:r>
            <a:r>
              <a:rPr lang="lt-LT" dirty="0" err="1" smtClean="0"/>
              <a:t>Facebook</a:t>
            </a:r>
            <a:r>
              <a:rPr lang="lt-LT" dirty="0" smtClean="0"/>
              <a:t>’’ ir </a:t>
            </a:r>
            <a:r>
              <a:rPr lang="lt-LT" dirty="0" smtClean="0"/>
              <a:t>spaudoje, galiausiai </a:t>
            </a:r>
            <a:r>
              <a:rPr lang="lt-LT" dirty="0" smtClean="0"/>
              <a:t>artėjame prie </a:t>
            </a:r>
            <a:r>
              <a:rPr lang="lt-LT" dirty="0" smtClean="0"/>
              <a:t>finišo – turistinio bukleto </a:t>
            </a:r>
            <a:r>
              <a:rPr lang="lt-LT" dirty="0" smtClean="0">
                <a:sym typeface="Wingdings" pitchFamily="2" charset="2"/>
              </a:rPr>
              <a:t></a:t>
            </a:r>
            <a:r>
              <a:rPr lang="lt-LT" dirty="0" smtClean="0"/>
              <a:t>  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ivate\Desktop\gyv laisv\Screenshot_2016-09-10-15-54-16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99175">
            <a:off x="1033190" y="1822644"/>
            <a:ext cx="2737558" cy="36082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Private\Desktop\gyv laisv\Screenshot_2016-09-10-16-02-22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74594">
            <a:off x="3459846" y="1332806"/>
            <a:ext cx="3623255" cy="21387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Private\Desktop\gyv laisv\Screenshot_2016-09-10-16-04-48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786058"/>
            <a:ext cx="2671966" cy="3429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C:\Users\Private\Desktop\gyv laisv\Screenshot_2016-09-10-16-41-38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177648">
            <a:off x="5152730" y="3008750"/>
            <a:ext cx="3071248" cy="27129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t-LT" dirty="0" smtClean="0"/>
              <a:t>     Mes dalyvavome net septyniolikoje paskaitų, jose </a:t>
            </a:r>
            <a:r>
              <a:rPr lang="lt-LT" dirty="0" smtClean="0"/>
              <a:t>išnagrinėjome </a:t>
            </a:r>
            <a:r>
              <a:rPr lang="lt-LT" dirty="0" smtClean="0"/>
              <a:t>keletą </a:t>
            </a:r>
            <a:r>
              <a:rPr lang="lt-LT" dirty="0" smtClean="0"/>
              <a:t>temų </a:t>
            </a:r>
            <a:r>
              <a:rPr lang="lt-LT" dirty="0" smtClean="0"/>
              <a:t>ir </a:t>
            </a:r>
            <a:r>
              <a:rPr lang="lt-LT" dirty="0" smtClean="0"/>
              <a:t>apie </a:t>
            </a:r>
            <a:r>
              <a:rPr lang="lt-LT" dirty="0" smtClean="0"/>
              <a:t>jas</a:t>
            </a:r>
            <a:r>
              <a:rPr lang="lt-LT" dirty="0" smtClean="0"/>
              <a:t> </a:t>
            </a:r>
            <a:r>
              <a:rPr lang="lt-LT" dirty="0" smtClean="0"/>
              <a:t>diskutavome.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32511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lt-LT" dirty="0" smtClean="0"/>
              <a:t>       Pas mus buvo </a:t>
            </a:r>
            <a:r>
              <a:rPr lang="lt-LT" dirty="0" smtClean="0"/>
              <a:t>atvykę, </a:t>
            </a:r>
            <a:r>
              <a:rPr lang="lt-LT" dirty="0" smtClean="0"/>
              <a:t>mus konsultavo ir teikė </a:t>
            </a:r>
            <a:r>
              <a:rPr lang="lt-LT" dirty="0" smtClean="0"/>
              <a:t>žinių </a:t>
            </a:r>
            <a:r>
              <a:rPr lang="lt-LT" dirty="0" smtClean="0"/>
              <a:t>Algimantas Aleksandravičius, Tautvydas </a:t>
            </a:r>
            <a:r>
              <a:rPr lang="lt-LT" dirty="0" err="1" smtClean="0"/>
              <a:t>Kaltenis</a:t>
            </a:r>
            <a:r>
              <a:rPr lang="lt-LT" dirty="0" smtClean="0"/>
              <a:t>, Artūras </a:t>
            </a:r>
            <a:r>
              <a:rPr lang="lt-LT" dirty="0" err="1" smtClean="0"/>
              <a:t>Dubonis</a:t>
            </a:r>
            <a:r>
              <a:rPr lang="lt-LT" dirty="0" smtClean="0"/>
              <a:t>, Virginijus Savukynas, Vykintas Vaitkevičius, Monika </a:t>
            </a:r>
            <a:r>
              <a:rPr lang="lt-LT" dirty="0" err="1" smtClean="0"/>
              <a:t>Garbačiauskaitė-</a:t>
            </a:r>
            <a:r>
              <a:rPr lang="lt-LT" dirty="0" smtClean="0"/>
              <a:t> Budrienė, Norbertas Černiauskas, Andrius Kaniava, Arvydas Anušauskas ir Audronė </a:t>
            </a:r>
            <a:r>
              <a:rPr lang="lt-LT" dirty="0" err="1" smtClean="0"/>
              <a:t>Nugaraitė</a:t>
            </a:r>
            <a:r>
              <a:rPr lang="lt-LT" dirty="0" smtClean="0"/>
              <a:t>. Evelina Griciūtė mums padėjo viešinti savo ,,Gyvenu laisvai’’ puslapį socialiniame tinkle ,,</a:t>
            </a:r>
            <a:r>
              <a:rPr lang="lt-LT" dirty="0" err="1" smtClean="0"/>
              <a:t>Facebook</a:t>
            </a:r>
            <a:r>
              <a:rPr lang="lt-LT" dirty="0" smtClean="0"/>
              <a:t>’’. Taip pat pas mus buvo atvykę ir </a:t>
            </a:r>
            <a:r>
              <a:rPr lang="lt-LT" dirty="0" err="1" smtClean="0"/>
              <a:t>moderavo</a:t>
            </a:r>
            <a:r>
              <a:rPr lang="lt-LT" dirty="0" smtClean="0"/>
              <a:t> paskaitas bei užsiėmimus Dainius Radzevičius bei Diana </a:t>
            </a:r>
            <a:r>
              <a:rPr lang="lt-LT" dirty="0" err="1" smtClean="0"/>
              <a:t>Skučaitė</a:t>
            </a:r>
            <a:r>
              <a:rPr lang="lt-LT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rivate\Desktop\gyv laisv\Screenshot_2016-09-10-15-53-16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73956">
            <a:off x="1328936" y="2155122"/>
            <a:ext cx="2556342" cy="3351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Private\Desktop\gyv laisv\Screenshot_2016-09-10-15-54-16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928670"/>
            <a:ext cx="2699890" cy="35586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C:\Users\Private\Desktop\gyv laisv\Screenshot_2016-09-10-16-02-07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20222">
            <a:off x="4700309" y="2190969"/>
            <a:ext cx="2841418" cy="37451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t-LT" dirty="0" smtClean="0"/>
              <a:t>     Taip pat žygiavome </a:t>
            </a:r>
            <a:r>
              <a:rPr lang="lt-LT" dirty="0" smtClean="0"/>
              <a:t>Vykinto Vaitkevičiaus atkurtu</a:t>
            </a:r>
            <a:r>
              <a:rPr lang="lt-LT" dirty="0" smtClean="0"/>
              <a:t> </a:t>
            </a:r>
            <a:r>
              <a:rPr lang="lt-LT" dirty="0" smtClean="0"/>
              <a:t>Karališkuoju keliu, kuris bus įtrauktas į mūsų </a:t>
            </a:r>
            <a:r>
              <a:rPr lang="lt-LT" dirty="0" smtClean="0"/>
              <a:t>maršrutus (25 km). Juo </a:t>
            </a:r>
            <a:r>
              <a:rPr lang="lt-LT" dirty="0" smtClean="0"/>
              <a:t>keliaus ir </a:t>
            </a:r>
            <a:r>
              <a:rPr lang="lt-LT" dirty="0" smtClean="0"/>
              <a:t>su mūsų kraštu susipažins ir kiti</a:t>
            </a:r>
            <a:r>
              <a:rPr lang="lt-LT" dirty="0" smtClean="0"/>
              <a:t>, kurie </a:t>
            </a:r>
            <a:r>
              <a:rPr lang="lt-LT" dirty="0" smtClean="0"/>
              <a:t>nori </a:t>
            </a:r>
            <a:r>
              <a:rPr lang="lt-LT" dirty="0" smtClean="0"/>
              <a:t>atrasti ką nors nauja Trakų apylinkėse </a:t>
            </a:r>
            <a:r>
              <a:rPr lang="lt-LT" dirty="0" smtClean="0">
                <a:sym typeface="Wingdings" pitchFamily="2" charset="2"/>
              </a:rPr>
              <a:t>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rivate\Desktop\gyv laisv\Screenshot_2016-09-10-16-12-23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17191">
            <a:off x="1616177" y="1661255"/>
            <a:ext cx="3448568" cy="3022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Private\Desktop\gyv laisv\Screenshot_2016-09-10-16-39-54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85597">
            <a:off x="4144463" y="2124864"/>
            <a:ext cx="2944702" cy="22535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1" name="Picture 5" descr="https://scontent-arn2-1.xx.fbcdn.net/v/t1.0-0/c0.76.206.206/p206x206/12743803_450567748468057_6595248625804231725_n.jpg?oh=8b6bab331e98a6781e01bd72a4723621&amp;oe=587749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714752"/>
            <a:ext cx="2357454" cy="2357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3" name="Picture 7" descr="https://scontent-arn2-1.xx.fbcdn.net/v/t1.0-0/c47.0.206.206/p206x206/12729055_450567881801377_2915160597823672636_n.jpg?oh=89b82936ecee09a218480c0279b964f1&amp;oe=58384BF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214818"/>
            <a:ext cx="2214578" cy="20618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t-LT" dirty="0" smtClean="0"/>
              <a:t>      Net keletą kartų fotografavimo grupė vyko kartu su Algimantu Aleksandravičiumi fotografuoti mūsų sukurtų maršrutų objektų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nis">
  <a:themeElements>
    <a:clrScheme name="Urbanistinis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istini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ni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119</TotalTime>
  <Words>292</Words>
  <Application>Microsoft Office PowerPoint</Application>
  <PresentationFormat>Demonstracija ekrane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13</vt:i4>
      </vt:variant>
    </vt:vector>
  </HeadingPairs>
  <TitlesOfParts>
    <vt:vector size="14" baseType="lpstr">
      <vt:lpstr>Urbanistinis</vt:lpstr>
      <vt:lpstr>Nes mes gyvename laisvai 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jgvdhfyqegiujhhugretu</dc:title>
  <dc:creator>Private</dc:creator>
  <cp:lastModifiedBy>Mokytoja2</cp:lastModifiedBy>
  <cp:revision>14</cp:revision>
  <dcterms:created xsi:type="dcterms:W3CDTF">2016-09-10T14:07:38Z</dcterms:created>
  <dcterms:modified xsi:type="dcterms:W3CDTF">2016-09-12T11:14:57Z</dcterms:modified>
</cp:coreProperties>
</file>